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30"/>
  </p:notesMasterIdLst>
  <p:sldIdLst>
    <p:sldId id="271" r:id="rId2"/>
    <p:sldId id="436" r:id="rId3"/>
    <p:sldId id="494" r:id="rId4"/>
    <p:sldId id="482" r:id="rId5"/>
    <p:sldId id="483" r:id="rId6"/>
    <p:sldId id="484" r:id="rId7"/>
    <p:sldId id="485" r:id="rId8"/>
    <p:sldId id="486" r:id="rId9"/>
    <p:sldId id="487" r:id="rId10"/>
    <p:sldId id="488" r:id="rId11"/>
    <p:sldId id="489" r:id="rId12"/>
    <p:sldId id="490" r:id="rId13"/>
    <p:sldId id="495" r:id="rId14"/>
    <p:sldId id="496" r:id="rId15"/>
    <p:sldId id="500" r:id="rId16"/>
    <p:sldId id="499" r:id="rId17"/>
    <p:sldId id="498" r:id="rId18"/>
    <p:sldId id="497" r:id="rId19"/>
    <p:sldId id="491" r:id="rId20"/>
    <p:sldId id="492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493" r:id="rId29"/>
  </p:sldIdLst>
  <p:sldSz cx="9144000" cy="5143500" type="screen16x9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E3A"/>
    <a:srgbClr val="2F5125"/>
    <a:srgbClr val="E2EED0"/>
    <a:srgbClr val="002A13"/>
    <a:srgbClr val="FF33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67514" autoAdjust="0"/>
  </p:normalViewPr>
  <p:slideViewPr>
    <p:cSldViewPr>
      <p:cViewPr varScale="1">
        <p:scale>
          <a:sx n="98" d="100"/>
          <a:sy n="98" d="100"/>
        </p:scale>
        <p:origin x="158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ángulo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2035" name="Rectángulo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460" name="Rectángulo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7" name="Rectángulo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72038" name="Rectángulo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2039" name="Rectángulo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BF3539D-D055-4765-917E-F1C3112C11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0729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250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983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8149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8600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8702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5826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821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3777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24315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12460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602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2997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7687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26567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638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464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3233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3842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9965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3010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628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758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69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262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540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231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032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ou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substituem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um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nome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Sempre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ao lado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 um substantivo ou no </a:t>
            </a:r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lugar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dele.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Acompanha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casa é linda. (pronome adjetivo).</a:t>
            </a:r>
          </a:p>
          <a:p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pt-BR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Substitui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</a:t>
            </a:r>
          </a:p>
          <a:p>
            <a:r>
              <a:rPr lang="pt-B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Alguém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me ligou. (pronome substantivo).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F3539D-D055-4765-917E-F1C3112C11DC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4594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7D56-E526-439E-A149-0FA2564835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261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1236-5E32-4539-893E-1FDDCAFD4E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5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60F44-DEC4-4A8F-8D17-B5BCB49BAC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403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3541-A7E9-4FC6-A098-432BFE7210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18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50A7-D99F-446C-A833-9809A9E44F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82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9A36B-D02E-4F09-86B2-E30983E940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0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102A-B95B-4A2E-88EA-F5EDCE5BA9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710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9B64E-6B8A-4D95-A3D3-968B3BD744B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060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9541-F06B-4884-ACA7-817565DCFD9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328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CE17-572B-4695-A754-39E3CDA591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521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6520-05DC-4F5A-A6FE-5729490561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778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66467E-0B3A-443A-B937-A2F0AFA4C0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975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077950" y="1297900"/>
            <a:ext cx="4814530" cy="213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AULÃO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 GUARDA MUNICIPAL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 dirty="0">
                <a:solidFill>
                  <a:srgbClr val="FFFFFF"/>
                </a:solidFill>
                <a:latin typeface="+mj-lt"/>
                <a:ea typeface="Roboto"/>
                <a:cs typeface="Roboto"/>
                <a:sym typeface="Roboto"/>
              </a:rPr>
              <a:t>VV </a:t>
            </a: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425" y="776488"/>
            <a:ext cx="3590525" cy="35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37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8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293BD2B-475E-F506-EA22-498F34B9D6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30400" r="23750" b="31801"/>
          <a:stretch/>
        </p:blipFill>
        <p:spPr>
          <a:xfrm>
            <a:off x="228104" y="1218599"/>
            <a:ext cx="8915896" cy="29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9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2809B79-D771-755B-5903-6A17CF19D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4" t="36000" r="39047" b="29000"/>
          <a:stretch/>
        </p:blipFill>
        <p:spPr>
          <a:xfrm>
            <a:off x="219754" y="1635646"/>
            <a:ext cx="870449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9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10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EF05BCB-09E9-33CB-CA85-01DEC281B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55" t="33201" r="29978" b="31800"/>
          <a:stretch/>
        </p:blipFill>
        <p:spPr>
          <a:xfrm>
            <a:off x="326565" y="1174971"/>
            <a:ext cx="8794182" cy="300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9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11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A8AAFC6-6F55-C42D-2271-72DA9C1269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4" t="33201" r="24239" b="24800"/>
          <a:stretch/>
        </p:blipFill>
        <p:spPr>
          <a:xfrm>
            <a:off x="52880" y="1563638"/>
            <a:ext cx="9126584" cy="342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12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6B5E3F-265A-340B-50B4-FD9354EE7D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6" t="33201" r="25705" b="31800"/>
          <a:stretch/>
        </p:blipFill>
        <p:spPr>
          <a:xfrm>
            <a:off x="128435" y="1996370"/>
            <a:ext cx="9015565" cy="288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0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13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A09E424-E7D3-960A-B41C-AA67CEFA4F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4" t="22001" r="24829" b="44400"/>
          <a:stretch/>
        </p:blipFill>
        <p:spPr>
          <a:xfrm>
            <a:off x="176010" y="1439350"/>
            <a:ext cx="8946286" cy="27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4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14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CD7CB02-4F61-1F3A-210C-3EB5695B2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9" t="36000" r="28534" b="34600"/>
          <a:stretch/>
        </p:blipFill>
        <p:spPr>
          <a:xfrm>
            <a:off x="34297" y="1331096"/>
            <a:ext cx="8977080" cy="248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15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9489C5B-9B52-4063-09DF-3D1C0AC9AF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82" t="34600" r="34840" b="36000"/>
          <a:stretch/>
        </p:blipFill>
        <p:spPr>
          <a:xfrm>
            <a:off x="259928" y="1215957"/>
            <a:ext cx="862414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7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16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376021D-2CCB-7C93-AD71-82E933190A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40200" r="35613" b="30400"/>
          <a:stretch/>
        </p:blipFill>
        <p:spPr>
          <a:xfrm>
            <a:off x="77280" y="2191969"/>
            <a:ext cx="8989440" cy="27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0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17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49BDFF8-58BE-B13A-9FE3-6EDC2900C7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6" t="38800" r="39989" b="33201"/>
          <a:stretch/>
        </p:blipFill>
        <p:spPr>
          <a:xfrm>
            <a:off x="0" y="1334928"/>
            <a:ext cx="8989792" cy="279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2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CAD9D06-9C2F-8002-6251-2BBDEA50DD09}"/>
              </a:ext>
            </a:extLst>
          </p:cNvPr>
          <p:cNvSpPr txBox="1"/>
          <p:nvPr/>
        </p:nvSpPr>
        <p:spPr>
          <a:xfrm>
            <a:off x="360511" y="920674"/>
            <a:ext cx="85585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LÍNGUA PORTUGUESA</a:t>
            </a:r>
          </a:p>
          <a:p>
            <a:pPr algn="just"/>
            <a:r>
              <a:rPr lang="pt-BR" dirty="0"/>
              <a:t>Interpretação de textos, com domínio de relações discursivas, semânticas e morfossintáticas. Tipos textuais: narrativo, descritivo, argumentativo e injuntivo. Gêneros discursivos. Coesão e coerência textual. Valor dos conectivos. Usos dos pronomes. Semântica: sinonímia, polissemia, homonímia, hiperonímia, hiponímia. Figuras de linguagem: hipérbole, metáfora, metonímia, personificação e outros. Estrutura e formação de palavras: composição, derivação e outros processos. Flexão nominal e verbal. Emprego de tempos e modos verbais. Classes de palavras. Regência nominal e verbal. Concordância nominal e verbal. Estruturação de períodos: coordenação, subordinação e correlação. Pontuação. Variação linguística. Ortografia vigente. </a:t>
            </a:r>
          </a:p>
        </p:txBody>
      </p:sp>
    </p:spTree>
    <p:extLst>
      <p:ext uri="{BB962C8B-B14F-4D97-AF65-F5344CB8AC3E}">
        <p14:creationId xmlns:p14="http://schemas.microsoft.com/office/powerpoint/2010/main" val="3560158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18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3850D9B-D1CE-83BD-E0CD-BB138E9B26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48600" r="26375" b="22001"/>
          <a:stretch/>
        </p:blipFill>
        <p:spPr>
          <a:xfrm>
            <a:off x="151631" y="1275217"/>
            <a:ext cx="8990587" cy="24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19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0958C2-FF3B-D253-9B90-5E25CA60D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30400" r="24625" b="34600"/>
          <a:stretch/>
        </p:blipFill>
        <p:spPr>
          <a:xfrm>
            <a:off x="157402" y="1081332"/>
            <a:ext cx="898659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3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20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1A7A01E-516A-9269-7614-751BEDB33C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33201" r="24625" b="34600"/>
          <a:stretch/>
        </p:blipFill>
        <p:spPr>
          <a:xfrm>
            <a:off x="120599" y="1059582"/>
            <a:ext cx="8902801" cy="25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7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21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A2C2C5A-9435-D160-BE01-9E356851DE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9" t="41599" r="24626" b="29001"/>
          <a:stretch/>
        </p:blipFill>
        <p:spPr>
          <a:xfrm>
            <a:off x="75696" y="1270487"/>
            <a:ext cx="8964700" cy="23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22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74A7997-95A4-D15F-A3F0-27353B0C8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0" t="41600" r="37750" b="30401"/>
          <a:stretch/>
        </p:blipFill>
        <p:spPr>
          <a:xfrm>
            <a:off x="351301" y="1059582"/>
            <a:ext cx="8691213" cy="26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13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23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DC787B3-0BF5-CC1C-2ED9-B60A27EDD7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0" t="47200" r="35126" b="27600"/>
          <a:stretch/>
        </p:blipFill>
        <p:spPr>
          <a:xfrm>
            <a:off x="275523" y="1419622"/>
            <a:ext cx="883298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2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24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F7C2362-7B28-80B1-7325-812EBA4B63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27600" r="23750" b="40200"/>
          <a:stretch/>
        </p:blipFill>
        <p:spPr>
          <a:xfrm>
            <a:off x="184959" y="1344541"/>
            <a:ext cx="8959041" cy="254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87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25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F5805E2-F0D6-A84D-4D8D-4260BB7393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31800" r="24625" b="30400"/>
          <a:stretch/>
        </p:blipFill>
        <p:spPr>
          <a:xfrm>
            <a:off x="352500" y="1167594"/>
            <a:ext cx="83209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3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35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1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C0317CC-8A5A-13F6-05DF-C7B5A9B00C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00" t="40200" r="24625" b="22000"/>
          <a:stretch/>
        </p:blipFill>
        <p:spPr>
          <a:xfrm>
            <a:off x="179512" y="1203394"/>
            <a:ext cx="864096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3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2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7EB333-7A78-DFDF-81DC-C2AA21852A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2" t="26200" r="24239" b="19314"/>
          <a:stretch/>
        </p:blipFill>
        <p:spPr>
          <a:xfrm>
            <a:off x="173703" y="946161"/>
            <a:ext cx="857680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3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933362F-6227-9252-3E08-1357C034D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3" t="26200" r="24727" b="36000"/>
          <a:stretch/>
        </p:blipFill>
        <p:spPr>
          <a:xfrm>
            <a:off x="86344" y="1164113"/>
            <a:ext cx="897131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4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4ACED6F-9A9C-9793-BFE7-87F489625F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8" t="37400" r="24443" b="22000"/>
          <a:stretch/>
        </p:blipFill>
        <p:spPr>
          <a:xfrm>
            <a:off x="330097" y="955415"/>
            <a:ext cx="8822931" cy="31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5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6DB1BF-E3D6-CD2B-594C-D49EFF63C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6" t="27600" r="24646" b="27600"/>
          <a:stretch/>
        </p:blipFill>
        <p:spPr>
          <a:xfrm>
            <a:off x="187780" y="1491630"/>
            <a:ext cx="8768440" cy="350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7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6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CD5A85-7895-6254-BC4B-3AB2F15DE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76" t="26200" r="23750" b="20600"/>
          <a:stretch/>
        </p:blipFill>
        <p:spPr>
          <a:xfrm>
            <a:off x="241537" y="967036"/>
            <a:ext cx="890246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1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92EE246F-E40F-2C44-9A85-DC16066ADB92}"/>
              </a:ext>
            </a:extLst>
          </p:cNvPr>
          <p:cNvSpPr/>
          <p:nvPr/>
        </p:nvSpPr>
        <p:spPr>
          <a:xfrm>
            <a:off x="352500" y="360500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8C3FB150-44D9-F549-BA91-D885577D5D14}"/>
              </a:ext>
            </a:extLst>
          </p:cNvPr>
          <p:cNvSpPr txBox="1"/>
          <p:nvPr/>
        </p:nvSpPr>
        <p:spPr>
          <a:xfrm>
            <a:off x="505100" y="357761"/>
            <a:ext cx="3514994" cy="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AULÃO GUARDA MUNICIPAL DE VV</a:t>
            </a:r>
          </a:p>
          <a:p>
            <a:r>
              <a:rPr lang="pt-BR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QUESTÃO 7</a:t>
            </a:r>
            <a:endParaRPr lang="pt-BR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Google Shape;66;p14">
            <a:extLst>
              <a:ext uri="{FF2B5EF4-FFF2-40B4-BE49-F238E27FC236}">
                <a16:creationId xmlns:a16="http://schemas.microsoft.com/office/drawing/2014/main" id="{E33B5390-07BA-8D45-A3D8-C98A005B28DA}"/>
              </a:ext>
            </a:extLst>
          </p:cNvPr>
          <p:cNvSpPr/>
          <p:nvPr/>
        </p:nvSpPr>
        <p:spPr>
          <a:xfrm>
            <a:off x="352500" y="4278225"/>
            <a:ext cx="40200" cy="588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5DB063ED-540E-8D49-863A-98DFE7952717}"/>
              </a:ext>
            </a:extLst>
          </p:cNvPr>
          <p:cNvSpPr/>
          <p:nvPr/>
        </p:nvSpPr>
        <p:spPr>
          <a:xfrm>
            <a:off x="8308125" y="0"/>
            <a:ext cx="840900" cy="948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68;p14">
            <a:extLst>
              <a:ext uri="{FF2B5EF4-FFF2-40B4-BE49-F238E27FC236}">
                <a16:creationId xmlns:a16="http://schemas.microsoft.com/office/drawing/2014/main" id="{0922EC9C-F1F0-4B4D-8566-EC3E459342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00" y="4150050"/>
            <a:ext cx="841050" cy="84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0878163-3E28-0AF8-EC2C-BD3F23FF1CCE}"/>
              </a:ext>
            </a:extLst>
          </p:cNvPr>
          <p:cNvSpPr txBox="1"/>
          <p:nvPr/>
        </p:nvSpPr>
        <p:spPr>
          <a:xfrm>
            <a:off x="2843808" y="1131590"/>
            <a:ext cx="45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“E não poderia ser diferente.”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374F5C9-0BF7-62A1-4734-BDAD7F6B0B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80" t="34600" r="32988" b="33200"/>
          <a:stretch/>
        </p:blipFill>
        <p:spPr>
          <a:xfrm>
            <a:off x="205970" y="2132620"/>
            <a:ext cx="8732060" cy="286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71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3508</TotalTime>
  <Words>1430</Words>
  <Application>Microsoft Office PowerPoint</Application>
  <PresentationFormat>Apresentação na tela (16:9)</PresentationFormat>
  <Paragraphs>274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DO BRASIL</dc:title>
  <dc:creator>Planeta</dc:creator>
  <cp:lastModifiedBy>Filipe Pires Tolentino</cp:lastModifiedBy>
  <cp:revision>342</cp:revision>
  <dcterms:created xsi:type="dcterms:W3CDTF">2005-11-03T17:44:15Z</dcterms:created>
  <dcterms:modified xsi:type="dcterms:W3CDTF">2023-01-05T21:40:10Z</dcterms:modified>
</cp:coreProperties>
</file>